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57" r:id="rId5"/>
    <p:sldId id="277" r:id="rId6"/>
    <p:sldId id="268" r:id="rId7"/>
    <p:sldId id="258" r:id="rId8"/>
    <p:sldId id="259" r:id="rId9"/>
    <p:sldId id="260" r:id="rId10"/>
    <p:sldId id="261" r:id="rId11"/>
    <p:sldId id="262" r:id="rId12"/>
    <p:sldId id="263" r:id="rId13"/>
    <p:sldId id="269" r:id="rId14"/>
    <p:sldId id="270" r:id="rId15"/>
    <p:sldId id="275" r:id="rId16"/>
    <p:sldId id="271" r:id="rId17"/>
    <p:sldId id="272" r:id="rId18"/>
    <p:sldId id="273" r:id="rId19"/>
    <p:sldId id="278" r:id="rId20"/>
    <p:sldId id="274" r:id="rId21"/>
    <p:sldId id="276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69" autoAdjust="0"/>
  </p:normalViewPr>
  <p:slideViewPr>
    <p:cSldViewPr>
      <p:cViewPr>
        <p:scale>
          <a:sx n="66" d="100"/>
          <a:sy n="66" d="100"/>
        </p:scale>
        <p:origin x="-142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153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12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45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96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23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839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11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44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073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67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60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3D12B-60D9-4241-B5C1-51C27A96B88A}" type="datetimeFigureOut">
              <a:rPr lang="de-DE" smtClean="0"/>
              <a:t>03.10.2015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CFDEB-7627-4FCE-A5A2-28E43CE946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25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0000"/>
            <a:ext cx="9144000" cy="431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55576" y="1052736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Lol … ich dachte man kann erst ab 3 Knöpfen was vernünftiges erzeugen … :o</a:t>
            </a:r>
            <a:endParaRPr lang="de-DE" dirty="0"/>
          </a:p>
        </p:txBody>
      </p:sp>
      <p:sp>
        <p:nvSpPr>
          <p:cNvPr id="5" name="Freihandform 4"/>
          <p:cNvSpPr/>
          <p:nvPr/>
        </p:nvSpPr>
        <p:spPr>
          <a:xfrm rot="8100000">
            <a:off x="2826059" y="3423262"/>
            <a:ext cx="1453421" cy="1429398"/>
          </a:xfrm>
          <a:custGeom>
            <a:avLst/>
            <a:gdLst>
              <a:gd name="connsiteX0" fmla="*/ 0 w 1844040"/>
              <a:gd name="connsiteY0" fmla="*/ 0 h 1813560"/>
              <a:gd name="connsiteX1" fmla="*/ 0 w 1844040"/>
              <a:gd name="connsiteY1" fmla="*/ 1813560 h 1813560"/>
              <a:gd name="connsiteX2" fmla="*/ 1844040 w 1844040"/>
              <a:gd name="connsiteY2" fmla="*/ 181356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040" h="1813560">
                <a:moveTo>
                  <a:pt x="0" y="0"/>
                </a:moveTo>
                <a:lnTo>
                  <a:pt x="0" y="1813560"/>
                </a:lnTo>
                <a:lnTo>
                  <a:pt x="1844040" y="181356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 6"/>
          <p:cNvSpPr/>
          <p:nvPr/>
        </p:nvSpPr>
        <p:spPr>
          <a:xfrm rot="10800000">
            <a:off x="3628416" y="3095364"/>
            <a:ext cx="943584" cy="927988"/>
          </a:xfrm>
          <a:custGeom>
            <a:avLst/>
            <a:gdLst>
              <a:gd name="connsiteX0" fmla="*/ 0 w 1844040"/>
              <a:gd name="connsiteY0" fmla="*/ 0 h 1813560"/>
              <a:gd name="connsiteX1" fmla="*/ 0 w 1844040"/>
              <a:gd name="connsiteY1" fmla="*/ 1813560 h 1813560"/>
              <a:gd name="connsiteX2" fmla="*/ 1844040 w 1844040"/>
              <a:gd name="connsiteY2" fmla="*/ 181356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040" h="1813560">
                <a:moveTo>
                  <a:pt x="0" y="0"/>
                </a:moveTo>
                <a:lnTo>
                  <a:pt x="0" y="1813560"/>
                </a:lnTo>
                <a:lnTo>
                  <a:pt x="1844040" y="181356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ihandform 7"/>
          <p:cNvSpPr/>
          <p:nvPr/>
        </p:nvSpPr>
        <p:spPr>
          <a:xfrm rot="5400000">
            <a:off x="2475970" y="3101493"/>
            <a:ext cx="943584" cy="927988"/>
          </a:xfrm>
          <a:custGeom>
            <a:avLst/>
            <a:gdLst>
              <a:gd name="connsiteX0" fmla="*/ 0 w 1844040"/>
              <a:gd name="connsiteY0" fmla="*/ 0 h 1813560"/>
              <a:gd name="connsiteX1" fmla="*/ 0 w 1844040"/>
              <a:gd name="connsiteY1" fmla="*/ 1813560 h 1813560"/>
              <a:gd name="connsiteX2" fmla="*/ 1844040 w 1844040"/>
              <a:gd name="connsiteY2" fmla="*/ 181356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040" h="1813560">
                <a:moveTo>
                  <a:pt x="0" y="0"/>
                </a:moveTo>
                <a:lnTo>
                  <a:pt x="0" y="1813560"/>
                </a:lnTo>
                <a:lnTo>
                  <a:pt x="1844040" y="181356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2771800" y="6093296"/>
            <a:ext cx="385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Laut Wikipedia ist das der Lévy </a:t>
            </a:r>
            <a:r>
              <a:rPr lang="de-DE" b="1" dirty="0" err="1"/>
              <a:t>dragon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50982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490" y="3197100"/>
            <a:ext cx="6423468" cy="303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www.shodor.org/Master/fractal/software/snowflake/help_docs/help_gifs/self_sim_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-1278141"/>
            <a:ext cx="39338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5575" y="1700808"/>
            <a:ext cx="2889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Geht das?</a:t>
            </a:r>
          </a:p>
          <a:p>
            <a:r>
              <a:rPr lang="de-DE" dirty="0" smtClean="0"/>
              <a:t>Entspricht das den Kriterien?</a:t>
            </a:r>
            <a:endParaRPr lang="de-DE" dirty="0"/>
          </a:p>
        </p:txBody>
      </p:sp>
      <p:pic>
        <p:nvPicPr>
          <p:cNvPr id="6148" name="Picture 4" descr="http://1.bp.blogspot.com/_TQTrxlBw0HA/SWCwJehx-mI/AAAAAAAACGc/DUgz_d79xZw/s400/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99415"/>
            <a:ext cx="4892272" cy="322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788024" y="476672"/>
            <a:ext cx="312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Der ist durch Zufall entstanden.</a:t>
            </a:r>
          </a:p>
          <a:p>
            <a:r>
              <a:rPr lang="de-DE" dirty="0" smtClean="0"/>
              <a:t>Eigentlich </a:t>
            </a:r>
            <a:r>
              <a:rPr lang="de-DE" smtClean="0"/>
              <a:t>richtig einfach.</a:t>
            </a:r>
            <a:endParaRPr lang="de-DE" dirty="0"/>
          </a:p>
        </p:txBody>
      </p:sp>
      <p:cxnSp>
        <p:nvCxnSpPr>
          <p:cNvPr id="5" name="Gerade Verbindung mit Pfeil 4"/>
          <p:cNvCxnSpPr>
            <a:stCxn id="2" idx="1"/>
            <a:endCxn id="6146" idx="3"/>
          </p:cNvCxnSpPr>
          <p:nvPr/>
        </p:nvCxnSpPr>
        <p:spPr>
          <a:xfrm flipH="1" flipV="1">
            <a:off x="4089399" y="193472"/>
            <a:ext cx="698625" cy="6063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3707904" y="6453336"/>
            <a:ext cx="414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Hmm</a:t>
            </a:r>
            <a:r>
              <a:rPr lang="de-DE" dirty="0" smtClean="0"/>
              <a:t> … war jetzt auch nicht </a:t>
            </a:r>
            <a:r>
              <a:rPr lang="de-DE" dirty="0" err="1" smtClean="0"/>
              <a:t>soo</a:t>
            </a:r>
            <a:r>
              <a:rPr lang="de-DE" dirty="0" smtClean="0"/>
              <a:t> schwer 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05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wissenschaft-online.de/spektrum/projekt/q15_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3592"/>
            <a:ext cx="28575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Fibonacci fractal self-similarit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04052"/>
            <a:ext cx="6264696" cy="451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5436096" y="532536"/>
            <a:ext cx="342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Dürften beide schwierig werden …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51520" y="1691680"/>
            <a:ext cx="42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Bei ihm muss man Spiegelungen anwenden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195736" y="6381328"/>
            <a:ext cx="639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Und hier ist das Problem,  den Verkleinerungsfaktor zu bekommen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505120" y="3212976"/>
            <a:ext cx="1147000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Und der hier muss verkleinert rein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195736" y="2276872"/>
            <a:ext cx="2448272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2195736" y="4077072"/>
            <a:ext cx="1872208" cy="230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5652120" y="2276872"/>
            <a:ext cx="2376264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6228184" y="4077072"/>
            <a:ext cx="1830935" cy="23857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72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416328" y="3317644"/>
            <a:ext cx="3082890" cy="14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i.stack.imgur.com/TQY8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42672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35" y="239292"/>
            <a:ext cx="4135959" cy="195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karlrichard.files.wordpress.com/2009/09/fractals_process.jpg?w=4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20688"/>
            <a:ext cx="43815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3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1068198"/>
            <a:ext cx="1014412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File:Terdrag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25451"/>
            <a:ext cx="3384378" cy="507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5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86" y="17140"/>
            <a:ext cx="6901611" cy="325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58" y="3294658"/>
            <a:ext cx="6840760" cy="3230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Gosper Island Tesselati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97" y="3648323"/>
            <a:ext cx="2570634" cy="25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58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3861988" cy="183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75236"/>
            <a:ext cx="3923928" cy="186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http://www.fractalcurves.com/images/fixed_fli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695566"/>
            <a:ext cx="4536504" cy="212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4678761" y="3103602"/>
            <a:ext cx="4141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http://www.fractalcurves.com/Turtle.html</a:t>
            </a:r>
          </a:p>
        </p:txBody>
      </p:sp>
      <p:pic>
        <p:nvPicPr>
          <p:cNvPr id="1031" name="Picture 7" descr="http://www.fractalcurves.com/images/3T_right_cla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331" y="3754762"/>
            <a:ext cx="2904257" cy="84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331" y="4594927"/>
            <a:ext cx="2506629" cy="119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5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1"/>
            <a:ext cx="7623116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339752" y="5229200"/>
            <a:ext cx="493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Erinnert an den Grundriss von einer Kirche oder so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79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666926"/>
            <a:ext cx="4392209" cy="2074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747905"/>
            <a:ext cx="4462215" cy="2107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99" y="2366403"/>
            <a:ext cx="4910702" cy="231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0696"/>
            <a:ext cx="4903038" cy="231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6" y="28560"/>
            <a:ext cx="4760343" cy="224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6" y="2276872"/>
            <a:ext cx="487879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8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347"/>
            <a:ext cx="3394979" cy="16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62" y="1536103"/>
            <a:ext cx="3547441" cy="167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2" y="3213049"/>
            <a:ext cx="3336154" cy="157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8" t="9591" r="11160" b="24875"/>
          <a:stretch/>
        </p:blipFill>
        <p:spPr bwMode="auto">
          <a:xfrm>
            <a:off x="-303" y="4819300"/>
            <a:ext cx="3276160" cy="155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315" y="0"/>
            <a:ext cx="2883527" cy="1361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979" y="1268761"/>
            <a:ext cx="2842025" cy="134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65" y="2519260"/>
            <a:ext cx="2856191" cy="134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995" y="3775992"/>
            <a:ext cx="2878271" cy="135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071782"/>
            <a:ext cx="2952327" cy="139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842" y="0"/>
            <a:ext cx="2835158" cy="134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19" y="1348590"/>
            <a:ext cx="2853281" cy="135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56" y="2706913"/>
            <a:ext cx="2915395" cy="138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359" y="4094804"/>
            <a:ext cx="2916792" cy="138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85" y="5483361"/>
            <a:ext cx="2675795" cy="131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5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42743" cy="120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4170"/>
            <a:ext cx="2442744" cy="120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08340"/>
            <a:ext cx="2442744" cy="120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612509"/>
            <a:ext cx="2442744" cy="120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816678"/>
            <a:ext cx="2442741" cy="120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5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5823"/>
            <a:ext cx="9143999" cy="431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431478" y="5805264"/>
            <a:ext cx="8281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WAAAAAAAAAAAS????!!!!!</a:t>
            </a:r>
            <a:endParaRPr lang="de-DE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29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4" y="41920"/>
            <a:ext cx="9001000" cy="425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619672" y="4939436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Das sähe gerendert definitiv anders aus … aber es ist echt interessant, wie die Artefakte aussehen, wenn man </a:t>
            </a:r>
            <a:r>
              <a:rPr lang="de-DE" dirty="0" err="1" smtClean="0"/>
              <a:t>scale</a:t>
            </a:r>
            <a:r>
              <a:rPr lang="de-DE" dirty="0" smtClean="0"/>
              <a:t> an 1 annähert …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5680075" y="2420888"/>
            <a:ext cx="47610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5508625" y="3449588"/>
            <a:ext cx="47610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321675" y="1100088"/>
            <a:ext cx="47610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51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17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3463"/>
            <a:ext cx="1014412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-645860" y="5805264"/>
            <a:ext cx="10435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Die DRACHENKURVE???!! WAAAAS</a:t>
            </a:r>
            <a:endParaRPr lang="de-DE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563888" y="6525344"/>
            <a:ext cx="19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Okay. Ganz ruhig 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18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hristianhubert.com/writings/self_similarity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96752"/>
            <a:ext cx="36385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8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8097252" cy="385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5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Koch Curve 85degre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531495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04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ecademy.agnesscott.edu/~lriddle/ifs/pentagon/pentagonLar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781300"/>
            <a:ext cx="6086475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ecademy.agnesscott.edu/%7Elriddle/ifs/pentagon/durer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276872"/>
            <a:ext cx="25050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09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d2ni3bh4dzb2ig.cloudfront.net/content/embojnl/29/1/2/F1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45243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6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pythonism.files.wordpress.com/2008/11/drago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87624"/>
            <a:ext cx="6848475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elliott-waves.com/wp-content/uploads/2009/12/Farnblatt_fraktaler_Aufba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933056"/>
            <a:ext cx="40005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Bildschirmpräsentation (4:3)</PresentationFormat>
  <Paragraphs>17</Paragraphs>
  <Slides>21</Slides>
  <Notes>0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Ramin</dc:creator>
  <cp:lastModifiedBy>Ramin</cp:lastModifiedBy>
  <cp:revision>72</cp:revision>
  <dcterms:created xsi:type="dcterms:W3CDTF">2015-05-30T00:58:15Z</dcterms:created>
  <dcterms:modified xsi:type="dcterms:W3CDTF">2015-10-03T20:03:17Z</dcterms:modified>
</cp:coreProperties>
</file>